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4" r:id="rId4"/>
    <p:sldId id="273" r:id="rId5"/>
    <p:sldId id="272" r:id="rId6"/>
    <p:sldId id="271" r:id="rId7"/>
    <p:sldId id="270" r:id="rId8"/>
    <p:sldId id="269" r:id="rId9"/>
    <p:sldId id="268" r:id="rId10"/>
    <p:sldId id="267" r:id="rId11"/>
    <p:sldId id="266" r:id="rId12"/>
    <p:sldId id="265" r:id="rId13"/>
    <p:sldId id="264" r:id="rId14"/>
    <p:sldId id="263" r:id="rId15"/>
    <p:sldId id="262" r:id="rId16"/>
    <p:sldId id="261" r:id="rId17"/>
    <p:sldId id="260" r:id="rId18"/>
    <p:sldId id="259" r:id="rId19"/>
    <p:sldId id="258" r:id="rId20"/>
    <p:sldId id="257" r:id="rId21"/>
    <p:sldId id="276" r:id="rId22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2274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06B5-7D34-4ADF-BEA4-C52DAA52D49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6F23-B4AD-4C09-8766-DCF44EE0DA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06B5-7D34-4ADF-BEA4-C52DAA52D49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6F23-B4AD-4C09-8766-DCF44EE0DA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06B5-7D34-4ADF-BEA4-C52DAA52D49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6F23-B4AD-4C09-8766-DCF44EE0DA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06B5-7D34-4ADF-BEA4-C52DAA52D49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6F23-B4AD-4C09-8766-DCF44EE0DA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06B5-7D34-4ADF-BEA4-C52DAA52D49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6F23-B4AD-4C09-8766-DCF44EE0DA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06B5-7D34-4ADF-BEA4-C52DAA52D49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6F23-B4AD-4C09-8766-DCF44EE0DA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06B5-7D34-4ADF-BEA4-C52DAA52D49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6F23-B4AD-4C09-8766-DCF44EE0DA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06B5-7D34-4ADF-BEA4-C52DAA52D49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6F23-B4AD-4C09-8766-DCF44EE0DA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06B5-7D34-4ADF-BEA4-C52DAA52D49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6F23-B4AD-4C09-8766-DCF44EE0DA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06B5-7D34-4ADF-BEA4-C52DAA52D49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6F23-B4AD-4C09-8766-DCF44EE0DA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06B5-7D34-4ADF-BEA4-C52DAA52D49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6F23-B4AD-4C09-8766-DCF44EE0DA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906B5-7D34-4ADF-BEA4-C52DAA52D49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96F23-B4AD-4C09-8766-DCF44EE0DAA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raldo de la Biblia  2 trimestre 2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601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9 Trimestre 2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525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10 2 Trimestre 2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601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11 2 Trimestre 2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601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12 2 Trimestre 2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13 2 Trimestre 2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601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14 2 Trimestre 2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601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15 2 Trimestre 2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16 2 Trimestre 2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601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17 2 Trimestre 2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982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18 2 Trimestre 2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601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1 2 trimestre 2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601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19 2 Trimestre 2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601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19 2 Trimestre 2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601200"/>
          </a:xfrm>
          <a:prstGeom prst="rect">
            <a:avLst/>
          </a:prstGeom>
        </p:spPr>
      </p:pic>
      <p:pic>
        <p:nvPicPr>
          <p:cNvPr id="5" name="Picture 4" descr="Heraldo de la Biblia 20 2 Trimestre 20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7999" cy="10058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2 2 Trimestre 2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3 2 Trimestre 2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601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4 2 trimestre 2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601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5 2 trimestre 2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525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6 2 Trimestre 2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7 2 Trimestre 2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525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8 2 Trimestre 2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525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On-screen Show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Marcelino Castaneda</dc:creator>
  <cp:lastModifiedBy>Marcelino Castaneda</cp:lastModifiedBy>
  <cp:revision>2</cp:revision>
  <dcterms:created xsi:type="dcterms:W3CDTF">2023-03-30T03:58:25Z</dcterms:created>
  <dcterms:modified xsi:type="dcterms:W3CDTF">2023-03-30T04:13:09Z</dcterms:modified>
</cp:coreProperties>
</file>