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EBE3-D46C-4CAC-9815-794E1278634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EF673-4436-4AA2-9670-7387DA3BDE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 Lamp of the Bo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 Lamp of the Body 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 Lamp of the Body  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 Lamp of the Body  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2022-03-01T03:51:14Z</dcterms:created>
  <dcterms:modified xsi:type="dcterms:W3CDTF">2022-03-01T03:54:46Z</dcterms:modified>
</cp:coreProperties>
</file>