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57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6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9235-D727-4AE8-9041-BA95AE86BE23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5BBD-3594-4E8B-8759-585F3BC29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9235-D727-4AE8-9041-BA95AE86BE23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5BBD-3594-4E8B-8759-585F3BC29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9235-D727-4AE8-9041-BA95AE86BE23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5BBD-3594-4E8B-8759-585F3BC29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9235-D727-4AE8-9041-BA95AE86BE23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5BBD-3594-4E8B-8759-585F3BC29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9235-D727-4AE8-9041-BA95AE86BE23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5BBD-3594-4E8B-8759-585F3BC29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9235-D727-4AE8-9041-BA95AE86BE23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5BBD-3594-4E8B-8759-585F3BC29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9235-D727-4AE8-9041-BA95AE86BE23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5BBD-3594-4E8B-8759-585F3BC29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9235-D727-4AE8-9041-BA95AE86BE23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5BBD-3594-4E8B-8759-585F3BC29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9235-D727-4AE8-9041-BA95AE86BE23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5BBD-3594-4E8B-8759-585F3BC29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9235-D727-4AE8-9041-BA95AE86BE23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5BBD-3594-4E8B-8759-585F3BC29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9235-D727-4AE8-9041-BA95AE86BE23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55BBD-3594-4E8B-8759-585F3BC29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29235-D727-4AE8-9041-BA95AE86BE23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55BBD-3594-4E8B-8759-585F3BC29A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ERALDO DE LA BIBLIA  ABRIL - JUNIO  2018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ERALDO DE LA BIBLIA  ABRIL - JUNIO  2018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ERALDO DE LA BIBLIA  ABRIL - JUNIO  2018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ERALDO DE LA BIBLIA  ABRIL - JUNIO  2018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church</dc:creator>
  <cp:lastModifiedBy>church</cp:lastModifiedBy>
  <cp:revision>1</cp:revision>
  <dcterms:created xsi:type="dcterms:W3CDTF">2020-05-28T22:10:46Z</dcterms:created>
  <dcterms:modified xsi:type="dcterms:W3CDTF">2020-05-28T22:15:33Z</dcterms:modified>
</cp:coreProperties>
</file>