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8D3F7-7002-419E-BA62-8D18E403C2B8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731D0-C0CE-4C14-B0A2-FDAA1AE099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orden de Alimento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orden de Alimento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Picture 2" descr="Desorden de Alimentos0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orden de Alimentos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20" y="0"/>
            <a:ext cx="6648760" cy="9144000"/>
          </a:xfrm>
          <a:prstGeom prst="rect">
            <a:avLst/>
          </a:prstGeom>
        </p:spPr>
      </p:pic>
      <p:pic>
        <p:nvPicPr>
          <p:cNvPr id="3" name="Picture 2" descr="Desorden de Alimentos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church</dc:creator>
  <cp:lastModifiedBy>church</cp:lastModifiedBy>
  <cp:revision>1</cp:revision>
  <dcterms:created xsi:type="dcterms:W3CDTF">2020-05-18T17:40:41Z</dcterms:created>
  <dcterms:modified xsi:type="dcterms:W3CDTF">2020-05-18T17:42:51Z</dcterms:modified>
</cp:coreProperties>
</file>